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5/7/2010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5/7/2010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733800"/>
            <a:ext cx="8229600" cy="2925763"/>
          </a:xfrm>
        </p:spPr>
        <p:txBody>
          <a:bodyPr/>
          <a:lstStyle/>
          <a:p>
            <a:pPr algn="r">
              <a:buNone/>
            </a:pP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Efstathiou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Pampos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Georgiou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oanna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>
              <a:buNone/>
            </a:pP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Petridou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Andri</a:t>
            </a: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>
              <a:buNone/>
            </a:pP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Skouroumouni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75000"/>
                  </a:schemeClr>
                </a:solidFill>
              </a:rPr>
              <a:t>Chryso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09800" y="829270"/>
            <a:ext cx="48768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Cyprus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6" name="Picture 5" descr="dbi_flag_cyprus.png"/>
          <p:cNvPicPr>
            <a:picLocks noChangeAspect="1"/>
          </p:cNvPicPr>
          <p:nvPr/>
        </p:nvPicPr>
        <p:blipFill>
          <a:blip r:embed="rId2" cstate="print"/>
          <a:srcRect l="1493" t="2236" r="1476" b="3835"/>
          <a:stretch>
            <a:fillRect/>
          </a:stretch>
        </p:blipFill>
        <p:spPr>
          <a:xfrm>
            <a:off x="1" y="1981200"/>
            <a:ext cx="5410200" cy="358140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France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Rings on the river (Africa)</a:t>
            </a:r>
          </a:p>
          <a:p>
            <a:r>
              <a:rPr lang="en-US" dirty="0" smtClean="0"/>
              <a:t>Industrial Region </a:t>
            </a:r>
          </a:p>
          <a:p>
            <a:r>
              <a:rPr lang="en-US" dirty="0" smtClean="0"/>
              <a:t>Famous Biscuits</a:t>
            </a:r>
          </a:p>
          <a:p>
            <a:r>
              <a:rPr lang="en-US" dirty="0" smtClean="0"/>
              <a:t>Football team “Nantes FC” (1943)</a:t>
            </a:r>
            <a:endParaRPr lang="en-US" dirty="0"/>
          </a:p>
        </p:txBody>
      </p:sp>
      <p:pic>
        <p:nvPicPr>
          <p:cNvPr id="4" name="Picture 3" descr="dbi_flag_cyprus.png"/>
          <p:cNvPicPr>
            <a:picLocks noChangeAspect="1"/>
          </p:cNvPicPr>
          <p:nvPr/>
        </p:nvPicPr>
        <p:blipFill>
          <a:blip r:embed="rId2" cstate="print"/>
          <a:srcRect l="1493" t="2236" r="1476" b="3835"/>
          <a:stretch>
            <a:fillRect/>
          </a:stretch>
        </p:blipFill>
        <p:spPr>
          <a:xfrm>
            <a:off x="6629400" y="5233181"/>
            <a:ext cx="2514600" cy="162481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Austria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Grians</a:t>
            </a:r>
            <a:r>
              <a:rPr lang="en-US" dirty="0" smtClean="0"/>
              <a:t> </a:t>
            </a:r>
            <a:r>
              <a:rPr lang="en-US" dirty="0" err="1" smtClean="0"/>
              <a:t>Ek</a:t>
            </a:r>
            <a:r>
              <a:rPr lang="en-US" dirty="0" smtClean="0"/>
              <a:t> = Hello</a:t>
            </a:r>
          </a:p>
          <a:p>
            <a:r>
              <a:rPr lang="en-US" dirty="0" smtClean="0"/>
              <a:t>Map of Innsbruck – capital of the Alps</a:t>
            </a:r>
            <a:endParaRPr lang="en-US" dirty="0" smtClean="0"/>
          </a:p>
          <a:p>
            <a:r>
              <a:rPr lang="en-US" dirty="0" smtClean="0"/>
              <a:t>Traditional Dress</a:t>
            </a:r>
          </a:p>
          <a:p>
            <a:r>
              <a:rPr lang="en-US" dirty="0" smtClean="0"/>
              <a:t>Hunters hat</a:t>
            </a:r>
          </a:p>
          <a:p>
            <a:r>
              <a:rPr lang="en-US" dirty="0" smtClean="0"/>
              <a:t>Museum</a:t>
            </a:r>
          </a:p>
          <a:p>
            <a:r>
              <a:rPr lang="en-US" dirty="0" smtClean="0"/>
              <a:t>Ski – Snow Resort </a:t>
            </a:r>
            <a:endParaRPr lang="en-US" dirty="0"/>
          </a:p>
        </p:txBody>
      </p:sp>
      <p:pic>
        <p:nvPicPr>
          <p:cNvPr id="4" name="Picture 3" descr="dbi_flag_cyprus.png"/>
          <p:cNvPicPr>
            <a:picLocks noChangeAspect="1"/>
          </p:cNvPicPr>
          <p:nvPr/>
        </p:nvPicPr>
        <p:blipFill>
          <a:blip r:embed="rId2" cstate="print"/>
          <a:srcRect l="1493" t="2236" r="1476" b="3835"/>
          <a:stretch>
            <a:fillRect/>
          </a:stretch>
        </p:blipFill>
        <p:spPr>
          <a:xfrm>
            <a:off x="6629400" y="5233181"/>
            <a:ext cx="2514600" cy="162481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Denmark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Bicycles </a:t>
            </a:r>
          </a:p>
          <a:p>
            <a:r>
              <a:rPr lang="en-US" dirty="0" smtClean="0"/>
              <a:t>Beer</a:t>
            </a:r>
          </a:p>
          <a:p>
            <a:r>
              <a:rPr lang="en-US" dirty="0" smtClean="0"/>
              <a:t>Not driving license </a:t>
            </a:r>
          </a:p>
          <a:p>
            <a:r>
              <a:rPr lang="en-US" dirty="0" smtClean="0"/>
              <a:t>Not believers</a:t>
            </a:r>
            <a:endParaRPr lang="en-US" dirty="0"/>
          </a:p>
        </p:txBody>
      </p:sp>
      <p:pic>
        <p:nvPicPr>
          <p:cNvPr id="4" name="Picture 3" descr="dbi_flag_cyprus.png"/>
          <p:cNvPicPr>
            <a:picLocks noChangeAspect="1"/>
          </p:cNvPicPr>
          <p:nvPr/>
        </p:nvPicPr>
        <p:blipFill>
          <a:blip r:embed="rId2" cstate="print"/>
          <a:srcRect l="1493" t="2236" r="1476" b="3835"/>
          <a:stretch>
            <a:fillRect/>
          </a:stretch>
        </p:blipFill>
        <p:spPr>
          <a:xfrm>
            <a:off x="6629400" y="5233181"/>
            <a:ext cx="2514600" cy="162481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Hungary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University of Budapest and faculties  </a:t>
            </a:r>
            <a:endParaRPr lang="en-US" dirty="0"/>
          </a:p>
        </p:txBody>
      </p:sp>
      <p:pic>
        <p:nvPicPr>
          <p:cNvPr id="4" name="Picture 3" descr="dbi_flag_cyprus.png"/>
          <p:cNvPicPr>
            <a:picLocks noChangeAspect="1"/>
          </p:cNvPicPr>
          <p:nvPr/>
        </p:nvPicPr>
        <p:blipFill>
          <a:blip r:embed="rId2" cstate="print"/>
          <a:srcRect l="1493" t="2236" r="1476" b="3835"/>
          <a:stretch>
            <a:fillRect/>
          </a:stretch>
        </p:blipFill>
        <p:spPr>
          <a:xfrm>
            <a:off x="6629400" y="5233181"/>
            <a:ext cx="2514600" cy="162481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Lithuania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Surnames that show if a woman is married or not  </a:t>
            </a:r>
          </a:p>
          <a:p>
            <a:r>
              <a:rPr lang="en-US" dirty="0" smtClean="0"/>
              <a:t>Mushrooms that represent dialects from different regions </a:t>
            </a:r>
          </a:p>
          <a:p>
            <a:r>
              <a:rPr lang="en-US" dirty="0" smtClean="0"/>
              <a:t>Many rivers and lakes </a:t>
            </a:r>
          </a:p>
          <a:p>
            <a:endParaRPr lang="en-US" dirty="0"/>
          </a:p>
        </p:txBody>
      </p:sp>
      <p:pic>
        <p:nvPicPr>
          <p:cNvPr id="4" name="Picture 3" descr="dbi_flag_cyprus.png"/>
          <p:cNvPicPr>
            <a:picLocks noChangeAspect="1"/>
          </p:cNvPicPr>
          <p:nvPr/>
        </p:nvPicPr>
        <p:blipFill>
          <a:blip r:embed="rId2" cstate="print"/>
          <a:srcRect l="1493" t="2236" r="1476" b="3835"/>
          <a:stretch>
            <a:fillRect/>
          </a:stretch>
        </p:blipFill>
        <p:spPr>
          <a:xfrm>
            <a:off x="6629400" y="5233181"/>
            <a:ext cx="2514600" cy="1624819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</TotalTime>
  <Words>88</Words>
  <Application>Microsoft Office PowerPoint</Application>
  <PresentationFormat>On-screen Show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Slide 1</vt:lpstr>
      <vt:lpstr>France </vt:lpstr>
      <vt:lpstr>Austria </vt:lpstr>
      <vt:lpstr>Denmark </vt:lpstr>
      <vt:lpstr>Hungary </vt:lpstr>
      <vt:lpstr>Lithuania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@ndrullit@</dc:creator>
  <cp:lastModifiedBy>user</cp:lastModifiedBy>
  <cp:revision>17</cp:revision>
  <dcterms:created xsi:type="dcterms:W3CDTF">2006-08-16T00:00:00Z</dcterms:created>
  <dcterms:modified xsi:type="dcterms:W3CDTF">2010-07-05T21:45:51Z</dcterms:modified>
</cp:coreProperties>
</file>