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62445-99EB-4E15-AB92-734FD51F7B8D}" type="datetimeFigureOut">
              <a:rPr lang="en-US" smtClean="0"/>
              <a:pPr/>
              <a:t>13/7/2010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726FD-C186-4014-8C92-2B2DBECD8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726FD-C186-4014-8C92-2B2DBECD8C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8BE8-34EB-45D5-BADB-CF209A5A5660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ABCB0-00C4-4E37-BB14-CFD0BA798CDE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2932E-ECF2-4E31-A67A-C2E107EB7C0C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441811-C763-4252-947D-4DA8968DE134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D1D39-7B14-4F6A-A798-51210E77793A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F2C3-169A-4A9A-AAC0-99054CF7B932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E48A4-3475-4E1E-B097-D5EB6C164AD6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40AEC-50DF-4FB6-A79F-E03B99D8EC89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6D8776-B584-4DD4-9B02-C91440BA6E21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7B0F27-ECD1-417D-BA9E-3816306F4A85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D74282D-463E-472A-9885-E53A41934587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629310-2A8A-4795-8F53-D34D5E622596}" type="datetime1">
              <a:rPr lang="en-US" smtClean="0"/>
              <a:pPr/>
              <a:t>13/7/2010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Cyprus Team - Meitt Vilnius 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F0D645E-30D1-46AC-B374-A2E3A94F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616-753C-40A1-850C-A4F1CB85B070}" type="datetime1">
              <a:rPr lang="en-US" smtClean="0">
                <a:solidFill>
                  <a:schemeClr val="bg1"/>
                </a:solidFill>
              </a:rPr>
              <a:pPr/>
              <a:t>13/7/2010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Cyprus Team - </a:t>
            </a:r>
            <a:r>
              <a:rPr lang="en-US" dirty="0" err="1" smtClean="0">
                <a:solidFill>
                  <a:schemeClr val="bg1"/>
                </a:solidFill>
              </a:rPr>
              <a:t>Meitt</a:t>
            </a:r>
            <a:r>
              <a:rPr lang="en-US" dirty="0" smtClean="0">
                <a:solidFill>
                  <a:schemeClr val="bg1"/>
                </a:solidFill>
              </a:rPr>
              <a:t> Vilnius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D645E-30D1-46AC-B374-A2E3A94F16CA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Comparative Education in Europe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Meitt</a:t>
            </a:r>
            <a:r>
              <a:rPr lang="en-US" dirty="0" smtClean="0"/>
              <a:t> Vilnius Lithuania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Creative </a:t>
            </a:r>
          </a:p>
          <a:p>
            <a:pPr lvl="1"/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Fluency </a:t>
            </a:r>
          </a:p>
          <a:p>
            <a:pPr lvl="1"/>
            <a:r>
              <a:rPr lang="en-US" dirty="0" smtClean="0"/>
              <a:t>Originality </a:t>
            </a:r>
          </a:p>
          <a:p>
            <a:r>
              <a:rPr lang="en-US" dirty="0" smtClean="0"/>
              <a:t>Patient </a:t>
            </a:r>
          </a:p>
          <a:p>
            <a:r>
              <a:rPr lang="en-US" dirty="0" smtClean="0"/>
              <a:t>Effective </a:t>
            </a:r>
          </a:p>
          <a:p>
            <a:r>
              <a:rPr lang="en-US" dirty="0" smtClean="0"/>
              <a:t>Professional </a:t>
            </a:r>
          </a:p>
          <a:p>
            <a:r>
              <a:rPr lang="en-US" dirty="0" smtClean="0"/>
              <a:t>Researcher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7944" y="1770501"/>
            <a:ext cx="4626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Open to new techniques</a:t>
            </a:r>
          </a:p>
          <a:p>
            <a:r>
              <a:rPr lang="en-US" dirty="0" smtClean="0"/>
              <a:t>Active participant</a:t>
            </a:r>
          </a:p>
          <a:p>
            <a:r>
              <a:rPr lang="en-US" dirty="0" smtClean="0"/>
              <a:t>Loves/cares about children</a:t>
            </a:r>
          </a:p>
          <a:p>
            <a:r>
              <a:rPr lang="en-US" dirty="0" smtClean="0"/>
              <a:t>Democratic</a:t>
            </a:r>
          </a:p>
          <a:p>
            <a:r>
              <a:rPr lang="en-US" dirty="0" smtClean="0"/>
              <a:t>Encouraging / Motivating </a:t>
            </a:r>
          </a:p>
          <a:p>
            <a:r>
              <a:rPr lang="en-US" dirty="0" smtClean="0"/>
              <a:t>Friendly </a:t>
            </a:r>
          </a:p>
          <a:p>
            <a:r>
              <a:rPr lang="en-US" dirty="0" smtClean="0"/>
              <a:t>High Expectations  from children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2F2C3-169A-4A9A-AAC0-99054CF7B932}" type="datetime1">
              <a:rPr lang="en-US" smtClean="0">
                <a:solidFill>
                  <a:schemeClr val="bg1"/>
                </a:solidFill>
              </a:rPr>
              <a:pPr/>
              <a:t>13/7/2010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Cyprus Team - </a:t>
            </a:r>
            <a:r>
              <a:rPr lang="en-US" dirty="0" err="1" smtClean="0">
                <a:solidFill>
                  <a:schemeClr val="bg1"/>
                </a:solidFill>
              </a:rPr>
              <a:t>Meitt</a:t>
            </a:r>
            <a:r>
              <a:rPr lang="en-US" dirty="0" smtClean="0">
                <a:solidFill>
                  <a:schemeClr val="bg1"/>
                </a:solidFill>
              </a:rPr>
              <a:t> Vilnius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D645E-30D1-46AC-B374-A2E3A94F16CA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39136" cy="4525963"/>
          </a:xfrm>
        </p:spPr>
        <p:txBody>
          <a:bodyPr/>
          <a:lstStyle/>
          <a:p>
            <a:r>
              <a:rPr lang="en-US" dirty="0" smtClean="0"/>
              <a:t>Good Organization/management</a:t>
            </a:r>
          </a:p>
          <a:p>
            <a:r>
              <a:rPr lang="en-US" dirty="0" smtClean="0"/>
              <a:t>Good Teachers </a:t>
            </a:r>
          </a:p>
          <a:p>
            <a:r>
              <a:rPr lang="en-US" dirty="0" smtClean="0"/>
              <a:t>Friendly/safe environment</a:t>
            </a:r>
          </a:p>
          <a:p>
            <a:r>
              <a:rPr lang="en-US" dirty="0" smtClean="0"/>
              <a:t>Respect students, teachers and parents</a:t>
            </a:r>
          </a:p>
          <a:p>
            <a:r>
              <a:rPr lang="en-US" dirty="0" smtClean="0"/>
              <a:t>Cooperation between student, teachers, parents and headmaster </a:t>
            </a:r>
          </a:p>
          <a:p>
            <a:r>
              <a:rPr lang="en-US" dirty="0" smtClean="0"/>
              <a:t>Autonomy</a:t>
            </a:r>
          </a:p>
          <a:p>
            <a:r>
              <a:rPr lang="en-US" dirty="0" smtClean="0"/>
              <a:t>Country policies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2F2C3-169A-4A9A-AAC0-99054CF7B932}" type="datetime1">
              <a:rPr lang="en-US" smtClean="0">
                <a:solidFill>
                  <a:schemeClr val="bg1"/>
                </a:solidFill>
              </a:rPr>
              <a:pPr/>
              <a:t>13/7/2010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Cyprus Team - </a:t>
            </a:r>
            <a:r>
              <a:rPr lang="en-US" dirty="0" err="1" smtClean="0">
                <a:solidFill>
                  <a:schemeClr val="bg1"/>
                </a:solidFill>
              </a:rPr>
              <a:t>Meitt</a:t>
            </a:r>
            <a:r>
              <a:rPr lang="en-US" dirty="0" smtClean="0">
                <a:solidFill>
                  <a:schemeClr val="bg1"/>
                </a:solidFill>
              </a:rPr>
              <a:t> Vilnius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D645E-30D1-46AC-B374-A2E3A94F16CA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915000" cy="4525963"/>
          </a:xfrm>
        </p:spPr>
        <p:txBody>
          <a:bodyPr/>
          <a:lstStyle/>
          <a:p>
            <a:r>
              <a:rPr lang="en-US" dirty="0" smtClean="0"/>
              <a:t>Responsible</a:t>
            </a:r>
          </a:p>
          <a:p>
            <a:r>
              <a:rPr lang="en-US" dirty="0" smtClean="0"/>
              <a:t>Legal</a:t>
            </a:r>
          </a:p>
          <a:p>
            <a:r>
              <a:rPr lang="en-US" dirty="0" smtClean="0"/>
              <a:t>Cares about the social problems</a:t>
            </a:r>
          </a:p>
          <a:p>
            <a:r>
              <a:rPr lang="en-US" smtClean="0"/>
              <a:t>Active </a:t>
            </a:r>
            <a:endParaRPr lang="en-US" dirty="0" smtClean="0"/>
          </a:p>
          <a:p>
            <a:r>
              <a:rPr lang="en-US" dirty="0" smtClean="0"/>
              <a:t>Helpful</a:t>
            </a:r>
          </a:p>
          <a:p>
            <a:r>
              <a:rPr lang="en-US" dirty="0" smtClean="0"/>
              <a:t>Loves and respects his country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5D52F2C3-169A-4A9A-AAC0-99054CF7B932}" type="datetime1">
              <a:rPr lang="en-US" smtClean="0">
                <a:solidFill>
                  <a:schemeClr val="bg1"/>
                </a:solidFill>
              </a:rPr>
              <a:pPr/>
              <a:t>13/7/2010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Cyprus Team - </a:t>
            </a:r>
            <a:r>
              <a:rPr lang="en-US" dirty="0" err="1" smtClean="0">
                <a:solidFill>
                  <a:schemeClr val="bg1"/>
                </a:solidFill>
              </a:rPr>
              <a:t>Meitt</a:t>
            </a:r>
            <a:r>
              <a:rPr lang="en-US" dirty="0" smtClean="0">
                <a:solidFill>
                  <a:schemeClr val="bg1"/>
                </a:solidFill>
              </a:rPr>
              <a:t> Vilnius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D645E-30D1-46AC-B374-A2E3A94F16CA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1">
      <a:dk1>
        <a:sysClr val="windowText" lastClr="000000"/>
      </a:dk1>
      <a:lt1>
        <a:sysClr val="window" lastClr="FFFFFF"/>
      </a:lt1>
      <a:dk2>
        <a:srgbClr val="92D050"/>
      </a:dk2>
      <a:lt2>
        <a:srgbClr val="F4E7ED"/>
      </a:lt2>
      <a:accent1>
        <a:srgbClr val="00B050"/>
      </a:accent1>
      <a:accent2>
        <a:srgbClr val="4F9636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</TotalTime>
  <Words>111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Comparative Education in Europe  </vt:lpstr>
      <vt:lpstr>Good Teacher</vt:lpstr>
      <vt:lpstr>Good School</vt:lpstr>
      <vt:lpstr>Good Citizen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Education in Europe  </dc:title>
  <dc:creator>user</dc:creator>
  <cp:lastModifiedBy>user</cp:lastModifiedBy>
  <cp:revision>17</cp:revision>
  <dcterms:created xsi:type="dcterms:W3CDTF">2010-07-12T21:58:33Z</dcterms:created>
  <dcterms:modified xsi:type="dcterms:W3CDTF">2010-07-12T22:32:06Z</dcterms:modified>
</cp:coreProperties>
</file>