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7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4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Videos_to_be_Shown/1.Cyprus1.wmv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Videos_to_be_Shown/8.AmmoxostosFinal.wmv" TargetMode="External"/><Relationship Id="rId3" Type="http://schemas.openxmlformats.org/officeDocument/2006/relationships/image" Target="../media/image4.wmf"/><Relationship Id="rId7" Type="http://schemas.openxmlformats.org/officeDocument/2006/relationships/hyperlink" Target="Videos_to_be_Shown/Ammochostos%20Free%20Area.wmv" TargetMode="External"/><Relationship Id="rId12" Type="http://schemas.openxmlformats.org/officeDocument/2006/relationships/hyperlink" Target="Troodos.pptx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hyperlink" Target="Videos_to_be_Shown/larnaka.wmv" TargetMode="External"/><Relationship Id="rId11" Type="http://schemas.openxmlformats.org/officeDocument/2006/relationships/hyperlink" Target="Videos_to_be_Shown/3.Nicosia.wmv" TargetMode="External"/><Relationship Id="rId5" Type="http://schemas.openxmlformats.org/officeDocument/2006/relationships/image" Target="../media/image5.wmf"/><Relationship Id="rId10" Type="http://schemas.openxmlformats.org/officeDocument/2006/relationships/hyperlink" Target="Videos_to_be_Shown/6.paphos.wmv" TargetMode="External"/><Relationship Id="rId4" Type="http://schemas.openxmlformats.org/officeDocument/2006/relationships/hyperlink" Target="Videos_to_be_Shown/4.LimassolFinal.wmv" TargetMode="External"/><Relationship Id="rId9" Type="http://schemas.openxmlformats.org/officeDocument/2006/relationships/hyperlink" Target="Videos_to_be_Shown/9.kerynia.wmv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www.since1910.com/engagement-ring-blog/wp-content/uploads/2010/04/HeroCyprus-77637eba-441e-42a5-a417-eba72c9753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64026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114800" y="4267200"/>
            <a:ext cx="4648200" cy="1371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Welcome to Cyprus Culture Night</a:t>
            </a:r>
          </a:p>
          <a:p>
            <a:pPr algn="ctr"/>
            <a:endParaRPr lang="en-US" sz="4000" b="1" dirty="0" smtClean="0">
              <a:solidFill>
                <a:schemeClr val="tx1"/>
              </a:solidFill>
            </a:endParaRPr>
          </a:p>
          <a:p>
            <a:pPr algn="ctr"/>
            <a:r>
              <a:rPr lang="el-GR" sz="4000" b="1" dirty="0" smtClean="0">
                <a:solidFill>
                  <a:schemeClr val="tx1"/>
                </a:solidFill>
              </a:rPr>
              <a:t>Καλώς ορίσατε!!!</a:t>
            </a: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1029" name="Picture 5" descr="C:\Users\user\AppData\Local\Microsoft\Windows\Temporary Internet Files\Content.IE5\JN03U7O0\MC900129134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52400"/>
            <a:ext cx="2057400" cy="1616828"/>
          </a:xfrm>
          <a:prstGeom prst="rect">
            <a:avLst/>
          </a:prstGeom>
          <a:noFill/>
        </p:spPr>
      </p:pic>
      <p:sp>
        <p:nvSpPr>
          <p:cNvPr id="7" name="Flowchart: Connector 6">
            <a:hlinkClick r:id="rId4" action="ppaction://hlinkfile"/>
          </p:cNvPr>
          <p:cNvSpPr/>
          <p:nvPr/>
        </p:nvSpPr>
        <p:spPr>
          <a:xfrm>
            <a:off x="228600" y="5943600"/>
            <a:ext cx="304800" cy="304800"/>
          </a:xfrm>
          <a:prstGeom prst="flowChartConnector">
            <a:avLst/>
          </a:prstGeom>
          <a:noFill/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4338" name="Picture 2" descr="C:\Users\user\Desktop\Lithuania!!!\Cyprus-Genika\CyprusMAP\370px-Cyprus_distric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95400"/>
            <a:ext cx="9144000" cy="55626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143000" y="304800"/>
            <a:ext cx="662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Let ‘s discover Cyprus!!!</a:t>
            </a:r>
            <a:endParaRPr lang="en-US" sz="4800" dirty="0"/>
          </a:p>
        </p:txBody>
      </p:sp>
      <p:pic>
        <p:nvPicPr>
          <p:cNvPr id="14340" name="Picture 4" descr="C:\Users\user\AppData\Local\Microsoft\Windows\Temporary Internet Files\Content.IE5\JN03U7O0\MC900057495[1].wmf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FFFF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-1295400" y="533400"/>
            <a:ext cx="1064971" cy="674944"/>
          </a:xfrm>
          <a:prstGeom prst="rect">
            <a:avLst/>
          </a:prstGeom>
          <a:noFill/>
        </p:spPr>
      </p:pic>
      <p:pic>
        <p:nvPicPr>
          <p:cNvPr id="14341" name="Picture 5" descr="C:\Users\user\AppData\Local\Microsoft\Windows\Temporary Internet Files\Content.IE5\UQHA79LQ\MC900001743[1].wmf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81400" y="6248400"/>
            <a:ext cx="533400" cy="361151"/>
          </a:xfrm>
          <a:prstGeom prst="rect">
            <a:avLst/>
          </a:prstGeom>
          <a:noFill/>
        </p:spPr>
      </p:pic>
      <p:pic>
        <p:nvPicPr>
          <p:cNvPr id="11" name="Picture 5" descr="C:\Users\user\AppData\Local\Microsoft\Windows\Temporary Internet Files\Content.IE5\UQHA79LQ\MC900001743[1].wmf">
            <a:hlinkClick r:id="rId6" action="ppaction://hlinkfil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10200" y="5334000"/>
            <a:ext cx="533400" cy="361151"/>
          </a:xfrm>
          <a:prstGeom prst="rect">
            <a:avLst/>
          </a:prstGeom>
          <a:noFill/>
        </p:spPr>
      </p:pic>
      <p:pic>
        <p:nvPicPr>
          <p:cNvPr id="12" name="Picture 5" descr="C:\Users\user\AppData\Local\Microsoft\Windows\Temporary Internet Files\Content.IE5\UQHA79LQ\MC900001743[1].wmf">
            <a:hlinkClick r:id="rId7" action="ppaction://hlinkfil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86600" y="4267200"/>
            <a:ext cx="533400" cy="361151"/>
          </a:xfrm>
          <a:prstGeom prst="rect">
            <a:avLst/>
          </a:prstGeom>
          <a:noFill/>
        </p:spPr>
      </p:pic>
      <p:pic>
        <p:nvPicPr>
          <p:cNvPr id="13" name="Picture 5" descr="C:\Users\user\AppData\Local\Microsoft\Windows\Temporary Internet Files\Content.IE5\UQHA79LQ\MC900001743[1].wmf">
            <a:hlinkClick r:id="rId8" action="ppaction://hlinkfil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34200" y="3581400"/>
            <a:ext cx="533400" cy="361151"/>
          </a:xfrm>
          <a:prstGeom prst="rect">
            <a:avLst/>
          </a:prstGeom>
          <a:noFill/>
        </p:spPr>
      </p:pic>
      <p:pic>
        <p:nvPicPr>
          <p:cNvPr id="14" name="Picture 5" descr="C:\Users\user\AppData\Local\Microsoft\Windows\Temporary Internet Files\Content.IE5\UQHA79LQ\MC900001743[1].wmf">
            <a:hlinkClick r:id="rId9" action="ppaction://hlinkfil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91000" y="2667000"/>
            <a:ext cx="533400" cy="361151"/>
          </a:xfrm>
          <a:prstGeom prst="rect">
            <a:avLst/>
          </a:prstGeom>
          <a:noFill/>
        </p:spPr>
      </p:pic>
      <p:pic>
        <p:nvPicPr>
          <p:cNvPr id="15" name="Picture 5" descr="C:\Users\user\AppData\Local\Microsoft\Windows\Temporary Internet Files\Content.IE5\UQHA79LQ\MC900001743[1].wmf">
            <a:hlinkClick r:id="rId10" action="ppaction://hlinkfil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6096000"/>
            <a:ext cx="533400" cy="361151"/>
          </a:xfrm>
          <a:prstGeom prst="rect">
            <a:avLst/>
          </a:prstGeom>
          <a:noFill/>
        </p:spPr>
      </p:pic>
      <p:pic>
        <p:nvPicPr>
          <p:cNvPr id="16" name="Picture 5" descr="C:\Users\user\AppData\Local\Microsoft\Windows\Temporary Internet Files\Content.IE5\UQHA79LQ\MC900001743[1].wmf">
            <a:hlinkClick r:id="rId11" action="ppaction://hlinkfil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0" y="4267200"/>
            <a:ext cx="533400" cy="361151"/>
          </a:xfrm>
          <a:prstGeom prst="rect">
            <a:avLst/>
          </a:prstGeom>
          <a:noFill/>
        </p:spPr>
      </p:pic>
      <p:pic>
        <p:nvPicPr>
          <p:cNvPr id="17" name="Picture 5" descr="C:\Users\user\AppData\Local\Microsoft\Windows\Temporary Internet Files\Content.IE5\UQHA79LQ\MC900001743[1].wmf">
            <a:hlinkClick r:id="rId1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33600" y="5029200"/>
            <a:ext cx="450173" cy="304800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2438400" y="48768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Troodos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333 0.03976 L 0.55833 0.4171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" y="1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5833 0.41711 L 0.45 0.77225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" y="1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5 0.77225 L 0.65 0.59468 " pathEditMode="relative" ptsTypes="AA">
                                      <p:cBhvr>
                                        <p:cTn id="44" dur="2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5 0.59468 L 0.20833 0.73895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833 0.73895 L 0.81667 0.53919 " pathEditMode="relative" ptsTypes="AA">
                                      <p:cBhvr>
                                        <p:cTn id="72" dur="2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1667 0.53919 L 0.80833 0.4837 " pathEditMode="relative" ptsTypes="AA">
                                      <p:cBhvr>
                                        <p:cTn id="86" dur="2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5833 0.4393 L 0.45833 0.31722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-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nrgtravel.com/images/CYPRUS___D/Sunset_at_cyprus_point_on_pebble_beac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1224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3200400"/>
            <a:ext cx="4572000" cy="990601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en-US" dirty="0" smtClean="0"/>
              <a:t>You are welcome to Cyprus!!!</a:t>
            </a:r>
          </a:p>
          <a:p>
            <a:pPr algn="ctr">
              <a:buNone/>
            </a:pPr>
            <a:r>
              <a:rPr lang="el-GR" dirty="0" smtClean="0"/>
              <a:t>«</a:t>
            </a:r>
            <a:r>
              <a:rPr lang="en-US" dirty="0" smtClean="0"/>
              <a:t>Kopiaste</a:t>
            </a:r>
            <a:r>
              <a:rPr lang="el-GR" dirty="0" smtClean="0"/>
              <a:t>»</a:t>
            </a:r>
            <a:r>
              <a:rPr lang="en-US" dirty="0" smtClean="0"/>
              <a:t> </a:t>
            </a:r>
            <a:r>
              <a:rPr lang="el-GR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24</Words>
  <Application>Microsoft Office PowerPoint</Application>
  <PresentationFormat>On-screen Show (4:3)</PresentationFormat>
  <Paragraphs>7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Slide 1</vt:lpstr>
      <vt:lpstr>Slide 2</vt:lpstr>
      <vt:lpstr>Slide 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@ndrullit@</dc:creator>
  <cp:lastModifiedBy>user</cp:lastModifiedBy>
  <cp:revision>32</cp:revision>
  <dcterms:created xsi:type="dcterms:W3CDTF">2006-08-16T00:00:00Z</dcterms:created>
  <dcterms:modified xsi:type="dcterms:W3CDTF">2010-07-09T15:48:21Z</dcterms:modified>
</cp:coreProperties>
</file>